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reflective+practice+for+educators&amp;&amp;view=detail&amp;mid=F25230C8592D0F332130F25230C8592D0F332130&amp;rvsmid=B42CF157C097A39D7C11B42CF157C097A39D7C11&amp;FORM=VDQVA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881B6-4066-4288-BC60-0B604FA8C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Reflective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32EFC9-A545-4E5B-BB10-A96F8417F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CoP April 2019</a:t>
            </a:r>
          </a:p>
          <a:p>
            <a:r>
              <a:rPr lang="en-CA" dirty="0"/>
              <a:t>Year End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3960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2E97E-ECD5-445D-8E29-647269CA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6BA112-C5BA-4F5A-8713-F0847FBC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We Hope this CoP Meeting Will:</a:t>
            </a:r>
          </a:p>
          <a:p>
            <a:r>
              <a:rPr lang="en-CA" dirty="0"/>
              <a:t>provide an opportunity for you to reflect on your teaching practice</a:t>
            </a:r>
          </a:p>
          <a:p>
            <a:r>
              <a:rPr lang="en-CA" dirty="0"/>
              <a:t>assist you in formulating your year end reflective summary</a:t>
            </a:r>
          </a:p>
        </p:txBody>
      </p:sp>
    </p:spTree>
    <p:extLst>
      <p:ext uri="{BB962C8B-B14F-4D97-AF65-F5344CB8AC3E}">
        <p14:creationId xmlns:p14="http://schemas.microsoft.com/office/powerpoint/2010/main" val="411519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0E127-49D0-4DB3-8CBA-6B3EB0AE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Reflective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30D21-BF22-4CE6-B53A-38F7FD9E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effectLst/>
                <a:hlinkClick r:id="rId2"/>
              </a:rPr>
              <a:t>Dylan William - Teacher Reflective Practice</a:t>
            </a:r>
            <a:endParaRPr lang="en-US" u="sng" dirty="0">
              <a:effectLst/>
            </a:endParaRPr>
          </a:p>
          <a:p>
            <a:r>
              <a:rPr lang="en-US" dirty="0">
                <a:effectLst/>
              </a:rPr>
              <a:t>What Quote Resonates with You?</a:t>
            </a:r>
            <a:endParaRPr lang="en-CA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732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B4F2-003E-4A12-86EB-BD567FE4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How to Anchor your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C255A-5175-4EBC-98FA-01266B91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Find a Learning Theory that Resonates with Your Practice</a:t>
            </a:r>
          </a:p>
          <a:p>
            <a:r>
              <a:rPr lang="en-CA" dirty="0">
                <a:effectLst/>
              </a:rPr>
              <a:t>Can you connect your thoughts about your teaching practice to any theory that you might have learned?</a:t>
            </a:r>
            <a:endParaRPr lang="en-CA" dirty="0"/>
          </a:p>
          <a:p>
            <a:pPr lvl="1"/>
            <a:r>
              <a:rPr lang="en-CA" dirty="0"/>
              <a:t>See the Sample on Experiential Learning Theory</a:t>
            </a:r>
          </a:p>
        </p:txBody>
      </p:sp>
    </p:spTree>
    <p:extLst>
      <p:ext uri="{BB962C8B-B14F-4D97-AF65-F5344CB8AC3E}">
        <p14:creationId xmlns:p14="http://schemas.microsoft.com/office/powerpoint/2010/main" val="6426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C498A-119E-4D32-9FF0-D429A000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How to Anchor your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B85162-DFA7-4095-9585-F0DDAD10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Your Own Teaching Philosophy and check Back in with it – What can you Now Add? What has been reinforced?</a:t>
            </a:r>
          </a:p>
          <a:p>
            <a:r>
              <a:rPr lang="en-CA" dirty="0"/>
              <a:t>Do You Have a Teaching Philosophy?</a:t>
            </a:r>
          </a:p>
          <a:p>
            <a:pPr lvl="1"/>
            <a:r>
              <a:rPr lang="en-CA" dirty="0"/>
              <a:t>See Sample Teaching Philosophy</a:t>
            </a:r>
          </a:p>
        </p:txBody>
      </p:sp>
    </p:spTree>
    <p:extLst>
      <p:ext uri="{BB962C8B-B14F-4D97-AF65-F5344CB8AC3E}">
        <p14:creationId xmlns:p14="http://schemas.microsoft.com/office/powerpoint/2010/main" val="55613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26EE9-976D-4258-AF16-E8F5B644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How to Anchor your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9986F5-004D-4DFB-88D4-B63BCC52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effectLst/>
              </a:rPr>
              <a:t>Sample Question</a:t>
            </a:r>
          </a:p>
          <a:p>
            <a:r>
              <a:rPr lang="en-CA" dirty="0">
                <a:effectLst/>
              </a:rPr>
              <a:t>What are teaching strategies that you have tried over this term? </a:t>
            </a:r>
          </a:p>
          <a:p>
            <a:pPr lvl="1"/>
            <a:r>
              <a:rPr lang="en-CA" dirty="0">
                <a:effectLst/>
              </a:rPr>
              <a:t>Which strategies worked? </a:t>
            </a:r>
          </a:p>
          <a:p>
            <a:pPr lvl="1"/>
            <a:r>
              <a:rPr lang="en-CA" dirty="0">
                <a:effectLst/>
              </a:rPr>
              <a:t>What is your evidence?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696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6B766-0C34-43A5-B870-BC533808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How to Anchor your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45E8BB-64D3-4297-8477-EAB6D2F8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effectLst/>
              </a:rPr>
              <a:t>Sample Question</a:t>
            </a:r>
          </a:p>
          <a:p>
            <a:r>
              <a:rPr lang="en-CA" dirty="0">
                <a:effectLst/>
              </a:rPr>
              <a:t>Are there any strategies that did not work? </a:t>
            </a:r>
          </a:p>
          <a:p>
            <a:pPr lvl="1"/>
            <a:r>
              <a:rPr lang="en-CA" dirty="0">
                <a:effectLst/>
              </a:rPr>
              <a:t>Why?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89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94F10-C31D-4555-BD10-0B933733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How to Anchor your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B92E6-A9D7-47FF-BD2D-F3CDC375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effectLst/>
              </a:rPr>
              <a:t>What are your growth goals?</a:t>
            </a:r>
          </a:p>
          <a:p>
            <a:r>
              <a:rPr lang="en-CA" dirty="0"/>
              <a:t>You do Not Need to Know the Strategy Nor the Answer, Think of a Growth Area</a:t>
            </a:r>
          </a:p>
          <a:p>
            <a:pPr lvl="1"/>
            <a:r>
              <a:rPr lang="en-CA" dirty="0"/>
              <a:t>If you do come up with some articles or resources to help you, you can include them in you reflective summary (good to have a specific reference)</a:t>
            </a:r>
          </a:p>
        </p:txBody>
      </p:sp>
    </p:spTree>
    <p:extLst>
      <p:ext uri="{BB962C8B-B14F-4D97-AF65-F5344CB8AC3E}">
        <p14:creationId xmlns:p14="http://schemas.microsoft.com/office/powerpoint/2010/main" val="57756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FB7AC-0515-40FB-9E1C-5836F166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Anything Else???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22101-1226-4592-923B-648048FA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Include references to SFI results</a:t>
            </a:r>
          </a:p>
          <a:p>
            <a:r>
              <a:rPr lang="en-CA" dirty="0"/>
              <a:t>Remember Your Reflective Summary Submission Date</a:t>
            </a:r>
          </a:p>
          <a:p>
            <a:r>
              <a:rPr lang="en-CA" dirty="0"/>
              <a:t>Send to….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1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26</TotalTime>
  <Words>264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Reflective Practice</vt:lpstr>
      <vt:lpstr>Outcomes</vt:lpstr>
      <vt:lpstr>Reflective Practice</vt:lpstr>
      <vt:lpstr>Examples of How to Anchor your Thoughts…</vt:lpstr>
      <vt:lpstr>Examples of How to Anchor your Thoughts…</vt:lpstr>
      <vt:lpstr>Examples of How to Anchor your Thoughts…</vt:lpstr>
      <vt:lpstr>Examples of How to Anchor your Thoughts…</vt:lpstr>
      <vt:lpstr>Examples of How to Anchor your Thoughts…</vt:lpstr>
      <vt:lpstr>Anything Else???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Practice</dc:title>
  <dc:creator>Shireen Bell</dc:creator>
  <cp:lastModifiedBy>Jessica Green</cp:lastModifiedBy>
  <cp:revision>3</cp:revision>
  <dcterms:created xsi:type="dcterms:W3CDTF">2019-04-08T03:32:07Z</dcterms:created>
  <dcterms:modified xsi:type="dcterms:W3CDTF">2019-04-25T20:19:55Z</dcterms:modified>
</cp:coreProperties>
</file>